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Alfa Slab One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A6E7DD2-9376-48CC-B346-4F04FA437311}">
  <a:tblStyle styleId="{5A6E7DD2-9376-48CC-B346-4F04FA4373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5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4.xml"/><Relationship Id="rId21" Type="http://schemas.openxmlformats.org/officeDocument/2006/relationships/font" Target="fonts/Robo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AlfaSlabOn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8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051543989_5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051543989_5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8.jpg"/><Relationship Id="rId7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7.jpg"/><Relationship Id="rId5" Type="http://schemas.openxmlformats.org/officeDocument/2006/relationships/image" Target="../media/image12.jpg"/><Relationship Id="rId6" Type="http://schemas.openxmlformats.org/officeDocument/2006/relationships/image" Target="../media/image11.jpg"/><Relationship Id="rId7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2182500" y="571500"/>
            <a:ext cx="5017500" cy="19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Suraksha </a:t>
            </a:r>
            <a:r>
              <a:rPr b="1" lang="en" sz="5300"/>
              <a:t>COVID19</a:t>
            </a:r>
            <a:endParaRPr b="1" sz="5300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241150" y="3175001"/>
            <a:ext cx="8520600" cy="10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By- </a:t>
            </a:r>
            <a:r>
              <a:rPr b="1" lang="en">
                <a:solidFill>
                  <a:srgbClr val="000000"/>
                </a:solidFill>
              </a:rPr>
              <a:t>Shubhayan</a:t>
            </a:r>
            <a:r>
              <a:rPr b="1" lang="en">
                <a:solidFill>
                  <a:srgbClr val="000000"/>
                </a:solidFill>
              </a:rPr>
              <a:t> Saha, Soumya Sinha, Archit Sharma, Arya S Bandopadhyay, Ravi Teja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30775" cy="63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type="title"/>
          </p:nvPr>
        </p:nvSpPr>
        <p:spPr>
          <a:xfrm>
            <a:off x="823850" y="866775"/>
            <a:ext cx="50403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One Stop for all the information you need regarding the Pandemic.</a:t>
            </a:r>
            <a:endParaRPr sz="4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387975"/>
            <a:ext cx="8520600" cy="6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Current problems</a:t>
            </a:r>
            <a:endParaRPr b="1"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598600" y="1636825"/>
            <a:ext cx="40275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>
                <a:solidFill>
                  <a:srgbClr val="000000"/>
                </a:solidFill>
              </a:rPr>
              <a:t>There is NO single place to get all the information related to the pandemic in world or indian dashboards.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>
                <a:solidFill>
                  <a:srgbClr val="000000"/>
                </a:solidFill>
              </a:rPr>
              <a:t>Nearest test health centres are difficult to locate.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>
                <a:solidFill>
                  <a:srgbClr val="000000"/>
                </a:solidFill>
              </a:rPr>
              <a:t>NO ONE is aware of the </a:t>
            </a:r>
            <a:r>
              <a:rPr b="1" lang="en">
                <a:solidFill>
                  <a:srgbClr val="000000"/>
                </a:solidFill>
              </a:rPr>
              <a:t>availability</a:t>
            </a:r>
            <a:r>
              <a:rPr b="1" lang="en">
                <a:solidFill>
                  <a:srgbClr val="000000"/>
                </a:solidFill>
              </a:rPr>
              <a:t> of hospitals in rural and urban areas.</a:t>
            </a:r>
            <a:endParaRPr b="1">
              <a:solidFill>
                <a:srgbClr val="000000"/>
              </a:solidFill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>
                <a:solidFill>
                  <a:srgbClr val="000000"/>
                </a:solidFill>
              </a:rPr>
              <a:t>Awareness</a:t>
            </a:r>
            <a:r>
              <a:rPr b="1" lang="en">
                <a:solidFill>
                  <a:srgbClr val="000000"/>
                </a:solidFill>
              </a:rPr>
              <a:t> in between citizens of the government policies and implementation been done at the time of pandemic.</a:t>
            </a:r>
            <a:endParaRPr b="1">
              <a:solidFill>
                <a:srgbClr val="000000"/>
              </a:solidFill>
            </a:endParaRPr>
          </a:p>
        </p:txBody>
      </p:sp>
      <p:graphicFrame>
        <p:nvGraphicFramePr>
          <p:cNvPr id="71" name="Google Shape;71;p15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{5A6E7DD2-9376-48CC-B346-4F04FA437311}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USA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Iran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Italy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India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2" name="Google Shape;72;p15"/>
          <p:cNvSpPr/>
          <p:nvPr/>
        </p:nvSpPr>
        <p:spPr>
          <a:xfrm>
            <a:off x="5154825" y="1636899"/>
            <a:ext cx="722400" cy="2889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5975575" y="2864550"/>
            <a:ext cx="722400" cy="1662300"/>
          </a:xfrm>
          <a:prstGeom prst="rect">
            <a:avLst/>
          </a:prstGeom>
          <a:solidFill>
            <a:srgbClr val="002D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6796350" y="2434175"/>
            <a:ext cx="722400" cy="209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7617100" y="3146775"/>
            <a:ext cx="722400" cy="1380300"/>
          </a:xfrm>
          <a:prstGeom prst="rect">
            <a:avLst/>
          </a:prstGeom>
          <a:solidFill>
            <a:srgbClr val="002D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" name="Google Shape;76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25" y="156725"/>
            <a:ext cx="629700" cy="62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2" name="Google Shape;82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" name="Google Shape;84;p16"/>
          <p:cNvSpPr txBox="1"/>
          <p:nvPr>
            <p:ph idx="2" type="body"/>
          </p:nvPr>
        </p:nvSpPr>
        <p:spPr>
          <a:xfrm>
            <a:off x="4939500" y="550325"/>
            <a:ext cx="3837000" cy="38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Providing Country Wise statistics updated dynamically.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Live Global and Nationwide headlines to prevent people from fake news.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</a:t>
            </a:r>
            <a:r>
              <a:rPr b="1" lang="en" sz="1500"/>
              <a:t>diagnosis</a:t>
            </a:r>
            <a:r>
              <a:rPr b="1" lang="en" sz="1500"/>
              <a:t> test</a:t>
            </a:r>
            <a:r>
              <a:rPr lang="en" sz="1500"/>
              <a:t> yourself section for people feeling the symptoms of the virus.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</a:t>
            </a:r>
            <a:r>
              <a:rPr b="1" lang="en" sz="1500"/>
              <a:t>live map</a:t>
            </a:r>
            <a:r>
              <a:rPr lang="en" sz="1500"/>
              <a:t> to inform people to locate there nearest test centres.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Hospital bed </a:t>
            </a:r>
            <a:r>
              <a:rPr b="1" lang="en" sz="1500"/>
              <a:t>availability </a:t>
            </a:r>
            <a:r>
              <a:rPr lang="en" sz="1500"/>
              <a:t>in there area.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facilitate the citizens we provide government schemes, policies and donation </a:t>
            </a:r>
            <a:r>
              <a:rPr b="1" lang="en" sz="1500"/>
              <a:t>funds </a:t>
            </a:r>
            <a:r>
              <a:rPr lang="en" sz="1500"/>
              <a:t>information all at one place.</a:t>
            </a:r>
            <a:endParaRPr sz="1500"/>
          </a:p>
        </p:txBody>
      </p:sp>
      <p:sp>
        <p:nvSpPr>
          <p:cNvPr id="85" name="Google Shape;85;p16"/>
          <p:cNvSpPr txBox="1"/>
          <p:nvPr/>
        </p:nvSpPr>
        <p:spPr>
          <a:xfrm>
            <a:off x="4585350" y="0"/>
            <a:ext cx="4558500" cy="51435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Providing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Country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Wise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statistics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updated dynamically.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Live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Global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and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Nationwide Headlines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to prevent people from fake news.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diagnosis test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yourself section for people feeling the symptoms of the virus.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live map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to inform people to locate there nearest test centres.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Hospital bed availability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in there area.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For facilitate the citizens we provide government schemes,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policies and donation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funds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information all at one place.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Live Chat Assistance 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to keep you updated.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roxima Nova"/>
              <a:buAutoNum type="arabicPeriod"/>
            </a:pPr>
            <a:r>
              <a:rPr b="1"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Regional Language</a:t>
            </a:r>
            <a:r>
              <a:rPr lang="en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Support.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7"/>
          <p:cNvGrpSpPr/>
          <p:nvPr/>
        </p:nvGrpSpPr>
        <p:grpSpPr>
          <a:xfrm>
            <a:off x="3452975" y="697325"/>
            <a:ext cx="5591976" cy="4179348"/>
            <a:chOff x="3452975" y="697325"/>
            <a:chExt cx="5591976" cy="4179348"/>
          </a:xfrm>
        </p:grpSpPr>
        <p:pic>
          <p:nvPicPr>
            <p:cNvPr descr="Open Chromebook laptop computer" id="91" name="Google Shape;91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452975" y="697325"/>
              <a:ext cx="5591976" cy="3316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7"/>
            <p:cNvPicPr preferRelativeResize="0"/>
            <p:nvPr/>
          </p:nvPicPr>
          <p:blipFill rotWithShape="1">
            <a:blip r:embed="rId4">
              <a:alphaModFix/>
            </a:blip>
            <a:srcRect b="0" l="2435" r="2444" t="0"/>
            <a:stretch/>
          </p:blipFill>
          <p:spPr>
            <a:xfrm>
              <a:off x="4131700" y="924225"/>
              <a:ext cx="4142050" cy="2389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ortrait-oriented black smaptphone" id="93" name="Google Shape;93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188601" y="1585375"/>
              <a:ext cx="1675825" cy="32912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17"/>
            <p:cNvPicPr preferRelativeResize="0"/>
            <p:nvPr/>
          </p:nvPicPr>
          <p:blipFill rotWithShape="1">
            <a:blip r:embed="rId6">
              <a:alphaModFix/>
            </a:blip>
            <a:srcRect b="20000" l="0" r="0" t="0"/>
            <a:stretch/>
          </p:blipFill>
          <p:spPr>
            <a:xfrm>
              <a:off x="7269175" y="1856500"/>
              <a:ext cx="1514674" cy="27490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400" y="152400"/>
            <a:ext cx="634250" cy="6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355500" y="1754850"/>
            <a:ext cx="28668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rgbClr val="002D72"/>
                </a:solidFill>
                <a:latin typeface="Proxima Nova"/>
                <a:ea typeface="Proxima Nova"/>
                <a:cs typeface="Proxima Nova"/>
                <a:sym typeface="Proxima Nova"/>
              </a:rPr>
              <a:t>Our</a:t>
            </a:r>
            <a:br>
              <a:rPr b="1" lang="en" sz="3700">
                <a:solidFill>
                  <a:srgbClr val="002D72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b="1" lang="en" sz="3700">
                <a:solidFill>
                  <a:srgbClr val="002D72"/>
                </a:solidFill>
                <a:latin typeface="Proxima Nova"/>
                <a:ea typeface="Proxima Nova"/>
                <a:cs typeface="Proxima Nova"/>
                <a:sym typeface="Proxima Nova"/>
              </a:rPr>
              <a:t>Dashboard</a:t>
            </a:r>
            <a:endParaRPr b="1" sz="3700">
              <a:solidFill>
                <a:srgbClr val="002D7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4932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Technological Implementation</a:t>
            </a:r>
            <a:endParaRPr/>
          </a:p>
        </p:txBody>
      </p:sp>
      <p:sp>
        <p:nvSpPr>
          <p:cNvPr id="102" name="Google Shape;102;p18"/>
          <p:cNvSpPr txBox="1"/>
          <p:nvPr/>
        </p:nvSpPr>
        <p:spPr>
          <a:xfrm>
            <a:off x="1079050" y="1439325"/>
            <a:ext cx="7980000" cy="28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Artificial Intelligence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Machine Learning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Search Engine Optimization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Data Analytics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Web Development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Proxima Nova"/>
              <a:buChar char="●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Mobile Responsive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00" y="136150"/>
            <a:ext cx="647075" cy="64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rgbClr val="002D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 txBox="1"/>
          <p:nvPr>
            <p:ph idx="4294967295" type="title"/>
          </p:nvPr>
        </p:nvSpPr>
        <p:spPr>
          <a:xfrm>
            <a:off x="311700" y="376900"/>
            <a:ext cx="8520600" cy="8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Our Team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i="1" sz="1600"/>
          </a:p>
        </p:txBody>
      </p:sp>
      <p:pic>
        <p:nvPicPr>
          <p:cNvPr id="110" name="Google Shape;11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750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3656855" y="1363170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34841" y="136303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>
            <p:ph idx="4294967295" type="title"/>
          </p:nvPr>
        </p:nvSpPr>
        <p:spPr>
          <a:xfrm>
            <a:off x="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Shubhayan Saha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14" name="Google Shape;114;p19"/>
          <p:cNvSpPr txBox="1"/>
          <p:nvPr>
            <p:ph idx="4294967295" type="body"/>
          </p:nvPr>
        </p:nvSpPr>
        <p:spPr>
          <a:xfrm>
            <a:off x="165750" y="3626500"/>
            <a:ext cx="1644300" cy="1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Artificial Intelligence, Full Stack Developer</a:t>
            </a:r>
            <a:endParaRPr b="1" sz="1200">
              <a:solidFill>
                <a:srgbClr val="000000"/>
              </a:solidFill>
            </a:endParaRPr>
          </a:p>
        </p:txBody>
      </p:sp>
      <p:sp>
        <p:nvSpPr>
          <p:cNvPr id="115" name="Google Shape;115;p19"/>
          <p:cNvSpPr txBox="1"/>
          <p:nvPr>
            <p:ph idx="4294967295" type="title"/>
          </p:nvPr>
        </p:nvSpPr>
        <p:spPr>
          <a:xfrm>
            <a:off x="1810050" y="3047800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Soumya Sinha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16" name="Google Shape;116;p19"/>
          <p:cNvSpPr txBox="1"/>
          <p:nvPr>
            <p:ph idx="4294967295" type="title"/>
          </p:nvPr>
        </p:nvSpPr>
        <p:spPr>
          <a:xfrm>
            <a:off x="3563250" y="3047800"/>
            <a:ext cx="1831500" cy="69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Arya S</a:t>
            </a:r>
            <a:endParaRPr sz="1500">
              <a:solidFill>
                <a:srgbClr val="20124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Bandhopadhyay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17" name="Google Shape;117;p19"/>
          <p:cNvSpPr txBox="1"/>
          <p:nvPr>
            <p:ph idx="4294967295" type="body"/>
          </p:nvPr>
        </p:nvSpPr>
        <p:spPr>
          <a:xfrm>
            <a:off x="2022300" y="3626525"/>
            <a:ext cx="1644300" cy="1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Data </a:t>
            </a:r>
            <a:r>
              <a:rPr b="1" lang="en" sz="1200">
                <a:solidFill>
                  <a:srgbClr val="000000"/>
                </a:solidFill>
              </a:rPr>
              <a:t>Analysis</a:t>
            </a:r>
            <a:r>
              <a:rPr b="1" lang="en" sz="1200">
                <a:solidFill>
                  <a:srgbClr val="000000"/>
                </a:solidFill>
              </a:rPr>
              <a:t>, Frontend Web Developer </a:t>
            </a:r>
            <a:endParaRPr b="1" sz="1200">
              <a:solidFill>
                <a:srgbClr val="000000"/>
              </a:solidFill>
            </a:endParaRPr>
          </a:p>
        </p:txBody>
      </p:sp>
      <p:sp>
        <p:nvSpPr>
          <p:cNvPr id="118" name="Google Shape;118;p19"/>
          <p:cNvSpPr txBox="1"/>
          <p:nvPr>
            <p:ph idx="4294967295" type="body"/>
          </p:nvPr>
        </p:nvSpPr>
        <p:spPr>
          <a:xfrm>
            <a:off x="5245854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Full Stack </a:t>
            </a:r>
            <a:r>
              <a:rPr b="1" lang="en" sz="1200">
                <a:solidFill>
                  <a:srgbClr val="000000"/>
                </a:solidFill>
              </a:rPr>
              <a:t>Developer 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19" name="Google Shape;119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12840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>
            <p:ph idx="4294967295" type="title"/>
          </p:nvPr>
        </p:nvSpPr>
        <p:spPr>
          <a:xfrm>
            <a:off x="707464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</a:rPr>
              <a:t>Ravi Teja CMS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21" name="Google Shape;121;p19"/>
          <p:cNvSpPr txBox="1"/>
          <p:nvPr>
            <p:ph idx="4294967295" type="body"/>
          </p:nvPr>
        </p:nvSpPr>
        <p:spPr>
          <a:xfrm>
            <a:off x="7263650" y="3572425"/>
            <a:ext cx="1644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DevOps</a:t>
            </a:r>
            <a:r>
              <a:rPr b="1" lang="en" sz="1200">
                <a:solidFill>
                  <a:srgbClr val="000000"/>
                </a:solidFill>
              </a:rPr>
              <a:t>, Full Stack Developer 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9" l="0" r="0" t="9"/>
          <a:stretch/>
        </p:blipFill>
        <p:spPr>
          <a:xfrm>
            <a:off x="1911293" y="140379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5365350" y="3198550"/>
            <a:ext cx="19050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124D"/>
                </a:solidFill>
                <a:latin typeface="Alfa Slab One"/>
                <a:ea typeface="Alfa Slab One"/>
                <a:cs typeface="Alfa Slab One"/>
                <a:sym typeface="Alfa Slab One"/>
              </a:rPr>
              <a:t>Archit Sharma</a:t>
            </a:r>
            <a:endParaRPr sz="1500">
              <a:solidFill>
                <a:srgbClr val="20124D"/>
              </a:solidFill>
            </a:endParaRPr>
          </a:p>
        </p:txBody>
      </p:sp>
      <p:sp>
        <p:nvSpPr>
          <p:cNvPr id="124" name="Google Shape;124;p19"/>
          <p:cNvSpPr txBox="1"/>
          <p:nvPr/>
        </p:nvSpPr>
        <p:spPr>
          <a:xfrm>
            <a:off x="3656850" y="3626500"/>
            <a:ext cx="1708500" cy="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Data Analysis, Full Stack Developer,Blockchain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2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1"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type="title"/>
          </p:nvPr>
        </p:nvSpPr>
        <p:spPr>
          <a:xfrm>
            <a:off x="490250" y="526350"/>
            <a:ext cx="8185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